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66" r:id="rId5"/>
    <p:sldId id="260" r:id="rId6"/>
    <p:sldId id="261" r:id="rId7"/>
    <p:sldId id="262" r:id="rId8"/>
    <p:sldId id="267" r:id="rId9"/>
    <p:sldId id="263" r:id="rId10"/>
    <p:sldId id="264" r:id="rId11"/>
    <p:sldId id="265" r:id="rId1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818" autoAdjust="0"/>
    <p:restoredTop sz="94660"/>
  </p:normalViewPr>
  <p:slideViewPr>
    <p:cSldViewPr>
      <p:cViewPr varScale="1">
        <p:scale>
          <a:sx n="69" d="100"/>
          <a:sy n="69" d="100"/>
        </p:scale>
        <p:origin x="-2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389B0-12C0-4463-9639-655888B85149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Ch. 14-Vocab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smtClean="0"/>
              <a:t>1. free-market economy-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2. nuclear energy-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3. communist state-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4. industrialize-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5. federal republic-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6. czar-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7. glasnost-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8. Cold War-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9. serf-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67200" y="1295400"/>
            <a:ext cx="3886200" cy="1470025"/>
          </a:xfrm>
        </p:spPr>
        <p:txBody>
          <a:bodyPr/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315200" cy="1600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Definition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04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many images as you wish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457200"/>
            <a:ext cx="4953000" cy="1401762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#9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4779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Very poor farm  </a:t>
            </a:r>
            <a:r>
              <a:rPr lang="en-US" sz="4800" dirty="0" smtClean="0"/>
              <a:t>laborer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572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images—show poor farm workers!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514600"/>
            <a:ext cx="5410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14  Vocabulary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810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2-3 images on title slide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762000"/>
            <a:ext cx="2819400" cy="1924050"/>
          </a:xfrm>
        </p:spPr>
        <p:txBody>
          <a:bodyPr>
            <a:normAutofit/>
          </a:bodyPr>
          <a:lstStyle/>
          <a:p>
            <a:r>
              <a:rPr lang="en-US" b="1" dirty="0" smtClean="0"/>
              <a:t>#1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429000"/>
            <a:ext cx="8229600" cy="28956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Definition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media.townhall.com/Townhall/Car/b/gm09020120090203125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43053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762000"/>
            <a:ext cx="2819400" cy="1924050"/>
          </a:xfrm>
        </p:spPr>
        <p:txBody>
          <a:bodyPr>
            <a:normAutofit/>
          </a:bodyPr>
          <a:lstStyle/>
          <a:p>
            <a:r>
              <a:rPr lang="en-US" b="1" dirty="0" smtClean="0"/>
              <a:t>#2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429000"/>
            <a:ext cx="8229600" cy="16764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Definition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334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images;  One picture must show the GOOD of nuclear energy; One picture must show the BAD.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274638"/>
            <a:ext cx="4419600" cy="1173162"/>
          </a:xfrm>
        </p:spPr>
        <p:txBody>
          <a:bodyPr/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35163"/>
          </a:xfrm>
        </p:spPr>
        <p:txBody>
          <a:bodyPr>
            <a:normAutofit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81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2- 3 images, but one MUST be of the hammer and sickle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74638"/>
            <a:ext cx="4876800" cy="1249362"/>
          </a:xfrm>
        </p:spPr>
        <p:txBody>
          <a:bodyPr/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600200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pic>
        <p:nvPicPr>
          <p:cNvPr id="18436" name="Picture 4" descr="C:\Documents and Settings\smcdonald\Local Settings\Temporary Internet Files\Content.IE5\2LP6CSG5\MM90004106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438400"/>
            <a:ext cx="1228725" cy="11715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2286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2-4 images to show the change from FARMS  to MANUFACTURING!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304800"/>
            <a:ext cx="5105400" cy="1020762"/>
          </a:xfrm>
        </p:spPr>
        <p:txBody>
          <a:bodyPr/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239963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81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images;  MUST show a state and the national government.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274638"/>
            <a:ext cx="4419600" cy="1096962"/>
          </a:xfrm>
        </p:spPr>
        <p:txBody>
          <a:bodyPr/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295400"/>
          </a:xfrm>
        </p:spPr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04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 of </a:t>
            </a:r>
            <a:r>
              <a:rPr lang="en-US" dirty="0" smtClean="0"/>
              <a:t>R</a:t>
            </a:r>
            <a:r>
              <a:rPr lang="en-US" dirty="0" smtClean="0"/>
              <a:t>ussian czars.  You MUST label the czars.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990600"/>
            <a:ext cx="3276600" cy="1143000"/>
          </a:xfrm>
        </p:spPr>
        <p:txBody>
          <a:bodyPr/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19351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810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as many images as you want to describe the word.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164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Ch. 14-Vocab</vt:lpstr>
      <vt:lpstr>Chapter 14  Vocabulary  by: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</vt:vector>
  </TitlesOfParts>
  <Company>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Market Economy</dc:title>
  <dc:creator>poweruser</dc:creator>
  <cp:lastModifiedBy>poweruser</cp:lastModifiedBy>
  <cp:revision>39</cp:revision>
  <dcterms:created xsi:type="dcterms:W3CDTF">2011-02-28T15:17:50Z</dcterms:created>
  <dcterms:modified xsi:type="dcterms:W3CDTF">2011-03-01T22:51:04Z</dcterms:modified>
</cp:coreProperties>
</file>